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002250" cy="25203150"/>
  <p:notesSz cx="6858000" cy="9144000"/>
  <p:defaultTextStyle>
    <a:defPPr>
      <a:defRPr lang="pt-BR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56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5" d="100"/>
          <a:sy n="35" d="100"/>
        </p:scale>
        <p:origin x="1446" y="24"/>
      </p:cViewPr>
      <p:guideLst>
        <p:guide orient="horz" pos="7938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993BF-EBFB-44FD-B08A-8E30DCD38CE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685800"/>
            <a:ext cx="2447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87551-52CC-48FA-AF96-269D41EA26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2027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551-52CC-48FA-AF96-269D41EA26F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74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0169" y="7829314"/>
            <a:ext cx="15301913" cy="540234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00338" y="14281785"/>
            <a:ext cx="12601575" cy="64408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17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90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696963" y="3710465"/>
            <a:ext cx="7972872" cy="7902821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772097" y="3710465"/>
            <a:ext cx="23624827" cy="79028211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09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89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053" y="16195359"/>
            <a:ext cx="15301913" cy="5005626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22053" y="10682172"/>
            <a:ext cx="15301913" cy="5513187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907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72097" y="21609369"/>
            <a:ext cx="15798849" cy="61129307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870984" y="21609369"/>
            <a:ext cx="15798851" cy="61129307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925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1009295"/>
            <a:ext cx="16202025" cy="42005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00113" y="5641540"/>
            <a:ext cx="7954120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00113" y="7992666"/>
            <a:ext cx="7954120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9144894" y="5641540"/>
            <a:ext cx="7957245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9144894" y="7992666"/>
            <a:ext cx="7957245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16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27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32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4" y="1003459"/>
            <a:ext cx="5922616" cy="4270534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8380" y="1003461"/>
            <a:ext cx="10063758" cy="21510190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00114" y="5273994"/>
            <a:ext cx="5922616" cy="17239657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88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8567" y="17642205"/>
            <a:ext cx="10801350" cy="2082762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528567" y="2251948"/>
            <a:ext cx="10801350" cy="15121890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528567" y="19724967"/>
            <a:ext cx="10801350" cy="2957868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60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900113" y="1009295"/>
            <a:ext cx="16202025" cy="4200525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00113" y="5880737"/>
            <a:ext cx="16202025" cy="16632914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900113" y="23359588"/>
            <a:ext cx="4200525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1C1DA-32F5-4E54-A526-4E42A7F51FA9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150769" y="23359588"/>
            <a:ext cx="5700713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2901613" y="23359588"/>
            <a:ext cx="4200525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A9295-3334-4918-ACD7-36F9BFB8E5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3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16" y="871942"/>
            <a:ext cx="16665305" cy="23331429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08614" y="3410944"/>
            <a:ext cx="16665305" cy="29523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4338677" y="1224311"/>
            <a:ext cx="95589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Times New Roman" pitchFamily="18" charset="0"/>
                <a:cs typeface="Times New Roman" pitchFamily="18" charset="0"/>
              </a:rPr>
              <a:t>III Seminário de Pesquisa em Relações Internacionais (SEPERI)</a:t>
            </a:r>
            <a:endParaRPr lang="pt-BR" sz="25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2500" b="1" dirty="0">
                <a:latin typeface="Times New Roman" pitchFamily="18" charset="0"/>
                <a:cs typeface="Times New Roman" pitchFamily="18" charset="0"/>
              </a:rPr>
              <a:t>Programa de Pós-Graduação em Relações Internacionais (PPGRI)</a:t>
            </a:r>
            <a:endParaRPr lang="pt-BR" sz="25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2500" b="1" dirty="0">
                <a:latin typeface="Times New Roman" pitchFamily="18" charset="0"/>
                <a:cs typeface="Times New Roman" pitchFamily="18" charset="0"/>
              </a:rPr>
              <a:t>Universidade Federal de Santa Catarina (UFSC)</a:t>
            </a:r>
            <a:endParaRPr lang="pt-BR" sz="25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2500" b="1" dirty="0">
                <a:latin typeface="Times New Roman" pitchFamily="18" charset="0"/>
                <a:cs typeface="Times New Roman" pitchFamily="18" charset="0"/>
              </a:rPr>
              <a:t>08 e 10 de setembro de 2022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8738" y="871942"/>
            <a:ext cx="3562345" cy="2040252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1512293" y="3709862"/>
            <a:ext cx="1497766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Título do trabalho para você substituir. Use no máximo três linhas. Quando precisar mais, reduzir a fonte. </a:t>
            </a:r>
            <a:br>
              <a:rPr lang="pt-B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 o título for pequeno, aumente a fonte</a:t>
            </a:r>
            <a:r>
              <a:rPr lang="pt-B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1629340" y="6605053"/>
            <a:ext cx="149776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Espaço para subtítulo (se houver). Use no máximo duas linhas.</a:t>
            </a:r>
          </a:p>
          <a:p>
            <a:pPr algn="ctr"/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Quando precisar de mais espaço, reduzir a fonte.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936229" y="7774604"/>
            <a:ext cx="16337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3200" dirty="0"/>
              <a:t>Autores: Nome da pessoa | e-maildapessoa@ufsc.br</a:t>
            </a:r>
            <a:br>
              <a:rPr lang="pt-BR" sz="3200" dirty="0"/>
            </a:br>
            <a:r>
              <a:rPr lang="pt-BR" sz="3200" dirty="0"/>
              <a:t>Nome da outra pessoa | e-maildaoutrapessoa@ufsc.br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10319961" y="22941487"/>
            <a:ext cx="68591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t-BR" sz="1600" dirty="0"/>
              <a:t>PRINCIPAIS REFERÊNCIAS</a:t>
            </a:r>
          </a:p>
          <a:p>
            <a:pPr lvl="0" algn="r"/>
            <a:r>
              <a:rPr lang="pt-BR" sz="1600" dirty="0"/>
              <a:t>SOBRENOME do autor, Nome. Título: subtítulo (se houver, sem negrito). nº. ed. (número de edição, se houver). Cidade: Editora, ano.</a:t>
            </a:r>
            <a:br>
              <a:rPr lang="pt-BR" sz="1600" dirty="0"/>
            </a:br>
            <a:r>
              <a:rPr lang="pt-BR" sz="1600" dirty="0"/>
              <a:t>SOBRENOME do autor, Nome. Título: subtítulo (se houver, sem negrito). nº. ed. (número de edição, se houver). Cidade: Editora, ano.</a:t>
            </a:r>
            <a:br>
              <a:rPr lang="pt-BR" sz="1600" dirty="0"/>
            </a:br>
            <a:r>
              <a:rPr lang="pt-BR" sz="1600" dirty="0"/>
              <a:t>SOBRENOME do autor, Nome. Título: subtítulo (se houver, sem negrito). nº. ed. (número de edição, se houver). Cidade: Editora, ano.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632702" y="23495485"/>
            <a:ext cx="80083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Créditos, órgãos de fomento, colaboradores, marcas, siglas de apoios, patrocinadores</a:t>
            </a:r>
            <a:r>
              <a:rPr lang="pt-BR" sz="2000">
                <a:latin typeface="Times New Roman" pitchFamily="18" charset="0"/>
                <a:cs typeface="Times New Roman" pitchFamily="18" charset="0"/>
              </a:rPr>
              <a:t>, parceiros.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936229" y="9289207"/>
            <a:ext cx="15985776" cy="14096167"/>
          </a:xfrm>
          <a:prstGeom prst="rect">
            <a:avLst/>
          </a:prstGeom>
          <a:noFill/>
        </p:spPr>
        <p:txBody>
          <a:bodyPr wrap="square" numCol="2" spcCol="432000" rtlCol="0">
            <a:spAutoFit/>
          </a:bodyPr>
          <a:lstStyle/>
          <a:p>
            <a:pPr marL="514350" lvl="0" indent="-514350" algn="just">
              <a:buAutoNum type="arabicParenR"/>
            </a:pPr>
            <a:r>
              <a:rPr lang="pt-BR" sz="25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INTRODUÇÃO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pt-BR" sz="2500" dirty="0" err="1">
                <a:solidFill>
                  <a:schemeClr val="tx1"/>
                </a:solidFill>
              </a:rPr>
              <a:t>Lorem</a:t>
            </a:r>
            <a:r>
              <a:rPr lang="pt-BR" sz="2500" dirty="0">
                <a:solidFill>
                  <a:schemeClr val="tx1"/>
                </a:solidFill>
              </a:rPr>
              <a:t> ipsum </a:t>
            </a:r>
            <a:r>
              <a:rPr lang="pt-BR" sz="2500" dirty="0" err="1">
                <a:solidFill>
                  <a:schemeClr val="tx1"/>
                </a:solidFill>
              </a:rPr>
              <a:t>dolor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sit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amet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consectetur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adipisicing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elit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sed</a:t>
            </a:r>
            <a:r>
              <a:rPr lang="pt-BR" sz="2500" dirty="0">
                <a:solidFill>
                  <a:schemeClr val="tx1"/>
                </a:solidFill>
              </a:rPr>
              <a:t> do </a:t>
            </a:r>
            <a:r>
              <a:rPr lang="pt-BR" sz="2500" dirty="0" err="1">
                <a:solidFill>
                  <a:schemeClr val="tx1"/>
                </a:solidFill>
              </a:rPr>
              <a:t>eiusmod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tempor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incididunt</a:t>
            </a:r>
            <a:r>
              <a:rPr lang="pt-BR" sz="2500" dirty="0">
                <a:solidFill>
                  <a:schemeClr val="tx1"/>
                </a:solidFill>
              </a:rPr>
              <a:t> ut labore et </a:t>
            </a:r>
            <a:r>
              <a:rPr lang="pt-BR" sz="2500" dirty="0" err="1">
                <a:solidFill>
                  <a:schemeClr val="tx1"/>
                </a:solidFill>
              </a:rPr>
              <a:t>dolore</a:t>
            </a:r>
            <a:r>
              <a:rPr lang="pt-BR" sz="2500" dirty="0">
                <a:solidFill>
                  <a:schemeClr val="tx1"/>
                </a:solidFill>
              </a:rPr>
              <a:t> magna </a:t>
            </a:r>
            <a:r>
              <a:rPr lang="pt-BR" sz="2500" dirty="0" err="1">
                <a:solidFill>
                  <a:schemeClr val="tx1"/>
                </a:solidFill>
              </a:rPr>
              <a:t>aliqua</a:t>
            </a:r>
            <a:r>
              <a:rPr lang="pt-BR" sz="2500" dirty="0">
                <a:solidFill>
                  <a:schemeClr val="tx1"/>
                </a:solidFill>
              </a:rPr>
              <a:t>. Ut </a:t>
            </a:r>
            <a:r>
              <a:rPr lang="pt-BR" sz="2500" dirty="0" err="1">
                <a:solidFill>
                  <a:schemeClr val="tx1"/>
                </a:solidFill>
              </a:rPr>
              <a:t>enim</a:t>
            </a:r>
            <a:r>
              <a:rPr lang="pt-BR" sz="2500" dirty="0">
                <a:solidFill>
                  <a:schemeClr val="tx1"/>
                </a:solidFill>
              </a:rPr>
              <a:t> ad </a:t>
            </a:r>
            <a:r>
              <a:rPr lang="pt-BR" sz="2500" dirty="0" err="1">
                <a:solidFill>
                  <a:schemeClr val="tx1"/>
                </a:solidFill>
              </a:rPr>
              <a:t>minim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veniam</a:t>
            </a:r>
            <a:r>
              <a:rPr lang="pt-BR" sz="2500" dirty="0">
                <a:solidFill>
                  <a:schemeClr val="tx1"/>
                </a:solidFill>
              </a:rPr>
              <a:t>, quis </a:t>
            </a:r>
            <a:r>
              <a:rPr lang="pt-BR" sz="2500" dirty="0" err="1">
                <a:solidFill>
                  <a:schemeClr val="tx1"/>
                </a:solidFill>
              </a:rPr>
              <a:t>nostrud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exercitation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ullamco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laboris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nisi</a:t>
            </a:r>
            <a:r>
              <a:rPr lang="pt-BR" sz="2500" dirty="0">
                <a:solidFill>
                  <a:schemeClr val="tx1"/>
                </a:solidFill>
              </a:rPr>
              <a:t> ut </a:t>
            </a:r>
            <a:r>
              <a:rPr lang="pt-BR" sz="2500" dirty="0" err="1">
                <a:solidFill>
                  <a:schemeClr val="tx1"/>
                </a:solidFill>
              </a:rPr>
              <a:t>aliquip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ex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commodo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consequat</a:t>
            </a:r>
            <a:r>
              <a:rPr lang="pt-BR" sz="2500" dirty="0">
                <a:solidFill>
                  <a:schemeClr val="tx1"/>
                </a:solidFill>
              </a:rPr>
              <a:t>. </a:t>
            </a:r>
            <a:r>
              <a:rPr lang="pt-BR" sz="2500" dirty="0" err="1">
                <a:solidFill>
                  <a:schemeClr val="tx1"/>
                </a:solidFill>
              </a:rPr>
              <a:t>Duis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aute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irure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dolor</a:t>
            </a:r>
            <a:r>
              <a:rPr lang="pt-BR" sz="2500" dirty="0">
                <a:solidFill>
                  <a:schemeClr val="tx1"/>
                </a:solidFill>
              </a:rPr>
              <a:t> in </a:t>
            </a:r>
            <a:r>
              <a:rPr lang="pt-BR" sz="2500" dirty="0" err="1">
                <a:solidFill>
                  <a:schemeClr val="tx1"/>
                </a:solidFill>
              </a:rPr>
              <a:t>reprehenderit</a:t>
            </a:r>
            <a:r>
              <a:rPr lang="pt-BR" sz="2500" dirty="0">
                <a:solidFill>
                  <a:schemeClr val="tx1"/>
                </a:solidFill>
              </a:rPr>
              <a:t> in </a:t>
            </a:r>
            <a:r>
              <a:rPr lang="pt-BR" sz="2500" dirty="0" err="1">
                <a:solidFill>
                  <a:schemeClr val="tx1"/>
                </a:solidFill>
              </a:rPr>
              <a:t>voluptate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velit</a:t>
            </a:r>
            <a:r>
              <a:rPr lang="pt-BR" sz="2500" dirty="0">
                <a:solidFill>
                  <a:schemeClr val="tx1"/>
                </a:solidFill>
              </a:rPr>
              <a:t> esse </a:t>
            </a:r>
            <a:r>
              <a:rPr lang="pt-BR" sz="2500" dirty="0" err="1">
                <a:solidFill>
                  <a:schemeClr val="tx1"/>
                </a:solidFill>
              </a:rPr>
              <a:t>cillum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dolore</a:t>
            </a:r>
            <a:r>
              <a:rPr lang="pt-BR" sz="2500" dirty="0">
                <a:solidFill>
                  <a:schemeClr val="tx1"/>
                </a:solidFill>
              </a:rPr>
              <a:t> eu </a:t>
            </a:r>
            <a:r>
              <a:rPr lang="pt-BR" sz="2500" dirty="0" err="1">
                <a:solidFill>
                  <a:schemeClr val="tx1"/>
                </a:solidFill>
              </a:rPr>
              <a:t>fugiat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nulla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pariatur</a:t>
            </a:r>
            <a:r>
              <a:rPr lang="pt-BR" sz="2500" dirty="0">
                <a:solidFill>
                  <a:schemeClr val="tx1"/>
                </a:solidFill>
              </a:rPr>
              <a:t>. </a:t>
            </a:r>
            <a:r>
              <a:rPr lang="pt-BR" sz="2500" dirty="0" err="1">
                <a:solidFill>
                  <a:schemeClr val="tx1"/>
                </a:solidFill>
              </a:rPr>
              <a:t>Excepteur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sint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occaecat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cupidatat</a:t>
            </a:r>
            <a:r>
              <a:rPr lang="pt-BR" sz="2500" dirty="0">
                <a:solidFill>
                  <a:schemeClr val="tx1"/>
                </a:solidFill>
              </a:rPr>
              <a:t> non </a:t>
            </a:r>
            <a:r>
              <a:rPr lang="pt-BR" sz="2500" dirty="0" err="1">
                <a:solidFill>
                  <a:schemeClr val="tx1"/>
                </a:solidFill>
              </a:rPr>
              <a:t>proident</a:t>
            </a:r>
            <a:r>
              <a:rPr lang="pt-BR" sz="2500" dirty="0">
                <a:solidFill>
                  <a:schemeClr val="tx1"/>
                </a:solidFill>
              </a:rPr>
              <a:t>, sunt in culpa </a:t>
            </a:r>
            <a:r>
              <a:rPr lang="pt-BR" sz="2500" dirty="0" err="1">
                <a:solidFill>
                  <a:schemeClr val="tx1"/>
                </a:solidFill>
              </a:rPr>
              <a:t>qui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officia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deserunt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mollit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anim</a:t>
            </a:r>
            <a:r>
              <a:rPr lang="pt-BR" sz="2500" dirty="0">
                <a:solidFill>
                  <a:schemeClr val="tx1"/>
                </a:solidFill>
              </a:rPr>
              <a:t> id est </a:t>
            </a:r>
            <a:r>
              <a:rPr lang="pt-BR" sz="2500" dirty="0" err="1">
                <a:solidFill>
                  <a:schemeClr val="tx1"/>
                </a:solidFill>
              </a:rPr>
              <a:t>laborum</a:t>
            </a:r>
            <a:r>
              <a:rPr lang="pt-BR" sz="2500" dirty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 startAt="2"/>
            </a:pPr>
            <a:r>
              <a:rPr lang="pt-BR" sz="25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REFERENCIAL TEÓRICO E METODOLÓGICO</a:t>
            </a:r>
          </a:p>
          <a:p>
            <a:pPr lvl="0" algn="just"/>
            <a:r>
              <a:rPr lang="pt-BR" sz="2500" dirty="0" err="1">
                <a:solidFill>
                  <a:schemeClr val="tx1"/>
                </a:solidFill>
              </a:rPr>
              <a:t>Sit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voluptatem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accusantium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doloremque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laudantium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totam</a:t>
            </a:r>
            <a:r>
              <a:rPr lang="pt-BR" sz="2500" dirty="0">
                <a:solidFill>
                  <a:schemeClr val="tx1"/>
                </a:solidFill>
              </a:rPr>
              <a:t> rem </a:t>
            </a:r>
            <a:r>
              <a:rPr lang="pt-BR" sz="2500" dirty="0" err="1">
                <a:solidFill>
                  <a:schemeClr val="tx1"/>
                </a:solidFill>
              </a:rPr>
              <a:t>aperiam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eaque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ipsa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quae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ab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illo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inventore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veritatis</a:t>
            </a:r>
            <a:r>
              <a:rPr lang="pt-BR" sz="2500" dirty="0">
                <a:solidFill>
                  <a:schemeClr val="tx1"/>
                </a:solidFill>
              </a:rPr>
              <a:t> et </a:t>
            </a:r>
            <a:r>
              <a:rPr lang="pt-BR" sz="2500" dirty="0" err="1">
                <a:solidFill>
                  <a:schemeClr val="tx1"/>
                </a:solidFill>
              </a:rPr>
              <a:t>quasi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architecto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beatae</a:t>
            </a:r>
            <a:r>
              <a:rPr lang="pt-BR" sz="2500" dirty="0">
                <a:solidFill>
                  <a:schemeClr val="tx1"/>
                </a:solidFill>
              </a:rPr>
              <a:t> vitae </a:t>
            </a:r>
            <a:r>
              <a:rPr lang="pt-BR" sz="2500" dirty="0" err="1">
                <a:solidFill>
                  <a:schemeClr val="tx1"/>
                </a:solidFill>
              </a:rPr>
              <a:t>dicta</a:t>
            </a:r>
            <a:r>
              <a:rPr lang="pt-BR" sz="2500" dirty="0">
                <a:solidFill>
                  <a:schemeClr val="tx1"/>
                </a:solidFill>
              </a:rPr>
              <a:t> sunt </a:t>
            </a:r>
            <a:r>
              <a:rPr lang="pt-BR" sz="2500" dirty="0" err="1">
                <a:solidFill>
                  <a:schemeClr val="tx1"/>
                </a:solidFill>
              </a:rPr>
              <a:t>explicabo</a:t>
            </a:r>
            <a:r>
              <a:rPr lang="pt-BR" sz="2500" dirty="0">
                <a:solidFill>
                  <a:schemeClr val="tx1"/>
                </a:solidFill>
              </a:rPr>
              <a:t>. Nemo </a:t>
            </a:r>
            <a:r>
              <a:rPr lang="pt-BR" sz="2500" dirty="0" err="1">
                <a:solidFill>
                  <a:schemeClr val="tx1"/>
                </a:solidFill>
              </a:rPr>
              <a:t>enim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ipsam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voluptatem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quia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voluptas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sit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aspernatur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aut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odit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aut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fugit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sed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quia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consequuntur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magni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dolores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eos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qui</a:t>
            </a:r>
            <a:r>
              <a:rPr lang="pt-BR" sz="2500" dirty="0">
                <a:solidFill>
                  <a:schemeClr val="tx1"/>
                </a:solidFill>
              </a:rPr>
              <a:t> ratione </a:t>
            </a:r>
            <a:r>
              <a:rPr lang="pt-BR" sz="2500" dirty="0" err="1">
                <a:solidFill>
                  <a:schemeClr val="tx1"/>
                </a:solidFill>
              </a:rPr>
              <a:t>voluptatem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sequi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nesciunt</a:t>
            </a:r>
            <a:r>
              <a:rPr lang="pt-BR" sz="2500" dirty="0">
                <a:solidFill>
                  <a:schemeClr val="tx1"/>
                </a:solidFill>
              </a:rPr>
              <a:t>. </a:t>
            </a:r>
            <a:r>
              <a:rPr lang="pt-BR" sz="2500" dirty="0" err="1">
                <a:solidFill>
                  <a:schemeClr val="tx1"/>
                </a:solidFill>
              </a:rPr>
              <a:t>Neque</a:t>
            </a:r>
            <a:r>
              <a:rPr lang="pt-BR" sz="2500" dirty="0">
                <a:solidFill>
                  <a:schemeClr val="tx1"/>
                </a:solidFill>
              </a:rPr>
              <a:t> porro </a:t>
            </a:r>
            <a:r>
              <a:rPr lang="pt-BR" sz="2500" dirty="0" err="1">
                <a:solidFill>
                  <a:schemeClr val="tx1"/>
                </a:solidFill>
              </a:rPr>
              <a:t>quisquam</a:t>
            </a:r>
            <a:r>
              <a:rPr lang="pt-BR" sz="2500" dirty="0">
                <a:solidFill>
                  <a:schemeClr val="tx1"/>
                </a:solidFill>
              </a:rPr>
              <a:t> est, </a:t>
            </a:r>
            <a:r>
              <a:rPr lang="pt-BR" sz="2500" dirty="0" err="1">
                <a:solidFill>
                  <a:schemeClr val="tx1"/>
                </a:solidFill>
              </a:rPr>
              <a:t>qui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dolorem</a:t>
            </a:r>
            <a:r>
              <a:rPr lang="pt-BR" sz="2500" dirty="0">
                <a:solidFill>
                  <a:schemeClr val="tx1"/>
                </a:solidFill>
              </a:rPr>
              <a:t> ipsum </a:t>
            </a:r>
            <a:r>
              <a:rPr lang="pt-BR" sz="2500" dirty="0" err="1">
                <a:solidFill>
                  <a:schemeClr val="tx1"/>
                </a:solidFill>
              </a:rPr>
              <a:t>quia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dolor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sit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amet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consectetur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adipisci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velit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sed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quia</a:t>
            </a:r>
            <a:r>
              <a:rPr lang="pt-BR" sz="2500" dirty="0">
                <a:solidFill>
                  <a:schemeClr val="tx1"/>
                </a:solidFill>
              </a:rPr>
              <a:t> non </a:t>
            </a:r>
            <a:r>
              <a:rPr lang="pt-BR" sz="2500" dirty="0" err="1">
                <a:solidFill>
                  <a:schemeClr val="tx1"/>
                </a:solidFill>
              </a:rPr>
              <a:t>numquam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eius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modi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tempora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incidunt</a:t>
            </a:r>
            <a:r>
              <a:rPr lang="pt-BR" sz="2500" dirty="0">
                <a:solidFill>
                  <a:schemeClr val="tx1"/>
                </a:solidFill>
              </a:rPr>
              <a:t> ut labore et </a:t>
            </a:r>
            <a:r>
              <a:rPr lang="pt-BR" sz="2500" dirty="0" err="1">
                <a:solidFill>
                  <a:schemeClr val="tx1"/>
                </a:solidFill>
              </a:rPr>
              <a:t>dolore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magnam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aliquam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quaerat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voluptatem</a:t>
            </a:r>
            <a:endParaRPr lang="pt-BR" sz="2500" dirty="0">
              <a:solidFill>
                <a:schemeClr val="tx1"/>
              </a:solidFill>
            </a:endParaRPr>
          </a:p>
          <a:p>
            <a:pPr lvl="0"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 startAt="3"/>
            </a:pPr>
            <a:r>
              <a:rPr lang="pt-BR" sz="25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RESULTADOS</a:t>
            </a:r>
          </a:p>
          <a:p>
            <a:pPr algn="just"/>
            <a:r>
              <a:rPr lang="pt-BR" sz="2500" dirty="0" err="1">
                <a:solidFill>
                  <a:schemeClr val="tx1"/>
                </a:solidFill>
              </a:rPr>
              <a:t>exercitationem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ullam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corporis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suscipit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laboriosam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nisi</a:t>
            </a:r>
            <a:r>
              <a:rPr lang="pt-BR" sz="2500" dirty="0">
                <a:solidFill>
                  <a:schemeClr val="tx1"/>
                </a:solidFill>
              </a:rPr>
              <a:t> ut </a:t>
            </a:r>
            <a:r>
              <a:rPr lang="pt-BR" sz="2500" dirty="0" err="1">
                <a:solidFill>
                  <a:schemeClr val="tx1"/>
                </a:solidFill>
              </a:rPr>
              <a:t>aliquid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ex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commodi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consequatur</a:t>
            </a:r>
            <a:r>
              <a:rPr lang="pt-BR" sz="2500" dirty="0">
                <a:solidFill>
                  <a:schemeClr val="tx1"/>
                </a:solidFill>
              </a:rPr>
              <a:t>? Quis autem </a:t>
            </a:r>
            <a:r>
              <a:rPr lang="pt-BR" sz="2500" dirty="0" err="1">
                <a:solidFill>
                  <a:schemeClr val="tx1"/>
                </a:solidFill>
              </a:rPr>
              <a:t>vel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eum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iure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reprehenderit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qui</a:t>
            </a:r>
            <a:r>
              <a:rPr lang="pt-BR" sz="2500" dirty="0">
                <a:solidFill>
                  <a:schemeClr val="tx1"/>
                </a:solidFill>
              </a:rPr>
              <a:t> in </a:t>
            </a:r>
            <a:r>
              <a:rPr lang="pt-BR" sz="2500" dirty="0" err="1">
                <a:solidFill>
                  <a:schemeClr val="tx1"/>
                </a:solidFill>
              </a:rPr>
              <a:t>ea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voluptate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velit</a:t>
            </a:r>
            <a:r>
              <a:rPr lang="pt-BR" sz="2500" dirty="0">
                <a:solidFill>
                  <a:schemeClr val="tx1"/>
                </a:solidFill>
              </a:rPr>
              <a:t> esse </a:t>
            </a:r>
            <a:r>
              <a:rPr lang="pt-BR" sz="2500" dirty="0" err="1">
                <a:solidFill>
                  <a:schemeClr val="tx1"/>
                </a:solidFill>
              </a:rPr>
              <a:t>quam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nihil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molestiae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consequatur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vel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illum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dolorem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eum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fugiat</a:t>
            </a:r>
            <a:r>
              <a:rPr lang="pt-BR" sz="2500" dirty="0">
                <a:solidFill>
                  <a:schemeClr val="tx1"/>
                </a:solidFill>
              </a:rPr>
              <a:t> quo </a:t>
            </a:r>
            <a:r>
              <a:rPr lang="pt-BR" sz="2500" dirty="0" err="1">
                <a:solidFill>
                  <a:schemeClr val="tx1"/>
                </a:solidFill>
              </a:rPr>
              <a:t>voluptas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nulla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pariatur</a:t>
            </a:r>
            <a:r>
              <a:rPr lang="pt-BR" sz="2500" dirty="0">
                <a:solidFill>
                  <a:schemeClr val="tx1"/>
                </a:solidFill>
              </a:rPr>
              <a:t>? At vero </a:t>
            </a:r>
            <a:r>
              <a:rPr lang="pt-BR" sz="2500" dirty="0" err="1">
                <a:solidFill>
                  <a:schemeClr val="tx1"/>
                </a:solidFill>
              </a:rPr>
              <a:t>eos</a:t>
            </a:r>
            <a:r>
              <a:rPr lang="pt-BR" sz="2500" dirty="0">
                <a:solidFill>
                  <a:schemeClr val="tx1"/>
                </a:solidFill>
              </a:rPr>
              <a:t> et </a:t>
            </a:r>
            <a:r>
              <a:rPr lang="pt-BR" sz="2500" dirty="0" err="1">
                <a:solidFill>
                  <a:schemeClr val="tx1"/>
                </a:solidFill>
              </a:rPr>
              <a:t>accusamus</a:t>
            </a:r>
            <a:r>
              <a:rPr lang="pt-BR" sz="2500" dirty="0">
                <a:solidFill>
                  <a:schemeClr val="tx1"/>
                </a:solidFill>
              </a:rPr>
              <a:t> et </a:t>
            </a:r>
            <a:r>
              <a:rPr lang="pt-BR" sz="2500" dirty="0" err="1">
                <a:solidFill>
                  <a:schemeClr val="tx1"/>
                </a:solidFill>
              </a:rPr>
              <a:t>iusto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odio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dignissimos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ducimus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blanditiis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praesentium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voluptatum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deleniti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atque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corrupti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quos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dolores</a:t>
            </a:r>
            <a:r>
              <a:rPr lang="pt-BR" sz="2500" dirty="0">
                <a:solidFill>
                  <a:schemeClr val="tx1"/>
                </a:solidFill>
              </a:rPr>
              <a:t> et </a:t>
            </a:r>
            <a:r>
              <a:rPr lang="pt-BR" sz="2500" dirty="0" err="1">
                <a:solidFill>
                  <a:schemeClr val="tx1"/>
                </a:solidFill>
              </a:rPr>
              <a:t>quas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molestias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excepturi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sint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occaecati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cupiditate</a:t>
            </a:r>
            <a:r>
              <a:rPr lang="pt-BR" sz="2500" dirty="0">
                <a:solidFill>
                  <a:schemeClr val="tx1"/>
                </a:solidFill>
              </a:rPr>
              <a:t> non </a:t>
            </a:r>
            <a:r>
              <a:rPr lang="pt-BR" sz="2500" dirty="0" err="1">
                <a:solidFill>
                  <a:schemeClr val="tx1"/>
                </a:solidFill>
              </a:rPr>
              <a:t>provident</a:t>
            </a:r>
            <a:r>
              <a:rPr lang="pt-BR" sz="2500" dirty="0">
                <a:solidFill>
                  <a:schemeClr val="tx1"/>
                </a:solidFill>
              </a:rPr>
              <a:t>, </a:t>
            </a:r>
            <a:r>
              <a:rPr lang="pt-BR" sz="2500" dirty="0" err="1">
                <a:solidFill>
                  <a:schemeClr val="tx1"/>
                </a:solidFill>
              </a:rPr>
              <a:t>similique</a:t>
            </a:r>
            <a:r>
              <a:rPr lang="pt-BR" sz="2500" dirty="0">
                <a:solidFill>
                  <a:schemeClr val="tx1"/>
                </a:solidFill>
              </a:rPr>
              <a:t> sunt in culpa </a:t>
            </a:r>
            <a:r>
              <a:rPr lang="pt-BR" sz="2500" dirty="0" err="1">
                <a:solidFill>
                  <a:schemeClr val="tx1"/>
                </a:solidFill>
              </a:rPr>
              <a:t>qui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officia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deserunt</a:t>
            </a:r>
            <a:r>
              <a:rPr lang="pt-BR" sz="2500" dirty="0">
                <a:solidFill>
                  <a:schemeClr val="tx1"/>
                </a:solidFill>
              </a:rPr>
              <a:t> </a:t>
            </a:r>
            <a:r>
              <a:rPr lang="pt-BR" sz="2500" dirty="0" err="1">
                <a:solidFill>
                  <a:schemeClr val="tx1"/>
                </a:solidFill>
              </a:rPr>
              <a:t>mollitia</a:t>
            </a:r>
            <a:r>
              <a:rPr lang="pt-BR" sz="2500" dirty="0">
                <a:solidFill>
                  <a:schemeClr val="tx1"/>
                </a:solidFill>
              </a:rPr>
              <a:t> animi, id est </a:t>
            </a:r>
            <a:r>
              <a:rPr lang="pt-BR" sz="2500" dirty="0" err="1">
                <a:solidFill>
                  <a:schemeClr val="tx1"/>
                </a:solidFill>
              </a:rPr>
              <a:t>laborum</a:t>
            </a:r>
            <a:r>
              <a:rPr lang="pt-BR" sz="2500" dirty="0">
                <a:solidFill>
                  <a:schemeClr val="tx1"/>
                </a:solidFill>
              </a:rPr>
              <a:t> et </a:t>
            </a:r>
            <a:r>
              <a:rPr lang="pt-BR" sz="2500" dirty="0" err="1">
                <a:solidFill>
                  <a:schemeClr val="tx1"/>
                </a:solidFill>
              </a:rPr>
              <a:t>dolorum</a:t>
            </a:r>
            <a:r>
              <a:rPr lang="pt-BR" sz="2500" dirty="0">
                <a:solidFill>
                  <a:schemeClr val="tx1"/>
                </a:solidFill>
              </a:rPr>
              <a:t> fuga. </a:t>
            </a:r>
            <a:r>
              <a:rPr lang="pt-BR" sz="2500" dirty="0" err="1"/>
              <a:t>Lorem</a:t>
            </a:r>
            <a:r>
              <a:rPr lang="pt-BR" sz="2500" dirty="0"/>
              <a:t> ipsum </a:t>
            </a:r>
            <a:r>
              <a:rPr lang="pt-BR" sz="2500" dirty="0" err="1"/>
              <a:t>dolor</a:t>
            </a:r>
            <a:r>
              <a:rPr lang="pt-BR" sz="2500" dirty="0"/>
              <a:t> </a:t>
            </a:r>
            <a:r>
              <a:rPr lang="pt-BR" sz="2500" dirty="0" err="1"/>
              <a:t>sit</a:t>
            </a:r>
            <a:r>
              <a:rPr lang="pt-BR" sz="2500" dirty="0"/>
              <a:t> </a:t>
            </a:r>
            <a:r>
              <a:rPr lang="pt-BR" sz="2500" dirty="0" err="1"/>
              <a:t>amet</a:t>
            </a:r>
            <a:r>
              <a:rPr lang="pt-BR" sz="2500" dirty="0"/>
              <a:t>, </a:t>
            </a:r>
            <a:r>
              <a:rPr lang="pt-BR" sz="2500" dirty="0" err="1"/>
              <a:t>consectetur</a:t>
            </a:r>
            <a:r>
              <a:rPr lang="pt-BR" sz="2500" dirty="0"/>
              <a:t> </a:t>
            </a:r>
            <a:r>
              <a:rPr lang="pt-BR" sz="2500" dirty="0" err="1"/>
              <a:t>adipisicing</a:t>
            </a:r>
            <a:r>
              <a:rPr lang="pt-BR" sz="2500" dirty="0"/>
              <a:t> </a:t>
            </a:r>
            <a:r>
              <a:rPr lang="pt-BR" sz="2500" dirty="0" err="1"/>
              <a:t>elit</a:t>
            </a:r>
            <a:r>
              <a:rPr lang="pt-BR" sz="2500" dirty="0"/>
              <a:t>, </a:t>
            </a:r>
            <a:r>
              <a:rPr lang="pt-BR" sz="2500" dirty="0" err="1"/>
              <a:t>sed</a:t>
            </a:r>
            <a:r>
              <a:rPr lang="pt-BR" sz="2500" dirty="0"/>
              <a:t> do </a:t>
            </a:r>
            <a:r>
              <a:rPr lang="pt-BR" sz="2500" dirty="0" err="1"/>
              <a:t>eiusmod</a:t>
            </a:r>
            <a:r>
              <a:rPr lang="pt-BR" sz="2500" dirty="0"/>
              <a:t> </a:t>
            </a:r>
            <a:r>
              <a:rPr lang="pt-BR" sz="2500" dirty="0" err="1"/>
              <a:t>tempor</a:t>
            </a:r>
            <a:r>
              <a:rPr lang="pt-BR" sz="2500" dirty="0"/>
              <a:t> </a:t>
            </a:r>
            <a:r>
              <a:rPr lang="pt-BR" sz="2500" dirty="0" err="1"/>
              <a:t>incididunt</a:t>
            </a:r>
            <a:r>
              <a:rPr lang="pt-BR" sz="2500" dirty="0"/>
              <a:t> ut labore et </a:t>
            </a:r>
            <a:r>
              <a:rPr lang="pt-BR" sz="2500" dirty="0" err="1"/>
              <a:t>dolore</a:t>
            </a:r>
            <a:r>
              <a:rPr lang="pt-BR" sz="2500" dirty="0"/>
              <a:t> magna </a:t>
            </a:r>
            <a:r>
              <a:rPr lang="pt-BR" sz="2500" dirty="0" err="1"/>
              <a:t>aliqua</a:t>
            </a:r>
            <a:r>
              <a:rPr lang="pt-BR" sz="2500" dirty="0"/>
              <a:t>. Ut </a:t>
            </a:r>
            <a:r>
              <a:rPr lang="pt-BR" sz="2500" dirty="0" err="1"/>
              <a:t>enim</a:t>
            </a:r>
            <a:r>
              <a:rPr lang="pt-BR" sz="2500" dirty="0"/>
              <a:t> ad </a:t>
            </a:r>
            <a:r>
              <a:rPr lang="pt-BR" sz="2500" dirty="0" err="1"/>
              <a:t>minim</a:t>
            </a:r>
            <a:r>
              <a:rPr lang="pt-BR" sz="2500" dirty="0"/>
              <a:t> </a:t>
            </a:r>
            <a:r>
              <a:rPr lang="pt-BR" sz="2500" dirty="0" err="1"/>
              <a:t>veniam</a:t>
            </a:r>
            <a:r>
              <a:rPr lang="pt-BR" sz="2500" dirty="0"/>
              <a:t>, quis </a:t>
            </a:r>
            <a:r>
              <a:rPr lang="pt-BR" sz="2500" dirty="0" err="1"/>
              <a:t>nostrud</a:t>
            </a:r>
            <a:r>
              <a:rPr lang="pt-BR" sz="2500" dirty="0"/>
              <a:t> </a:t>
            </a:r>
            <a:r>
              <a:rPr lang="pt-BR" sz="2500" dirty="0" err="1"/>
              <a:t>exercitation</a:t>
            </a:r>
            <a:r>
              <a:rPr lang="pt-BR" sz="2500" dirty="0"/>
              <a:t> </a:t>
            </a:r>
            <a:r>
              <a:rPr lang="pt-BR" sz="2500" dirty="0" err="1"/>
              <a:t>ullamco</a:t>
            </a:r>
            <a:r>
              <a:rPr lang="pt-BR" sz="2500" dirty="0"/>
              <a:t> </a:t>
            </a:r>
            <a:r>
              <a:rPr lang="pt-BR" sz="2500" dirty="0" err="1"/>
              <a:t>laboris</a:t>
            </a:r>
            <a:r>
              <a:rPr lang="pt-BR" sz="2500" dirty="0"/>
              <a:t> </a:t>
            </a:r>
            <a:r>
              <a:rPr lang="pt-BR" sz="2500" dirty="0" err="1"/>
              <a:t>nisi</a:t>
            </a:r>
            <a:r>
              <a:rPr lang="pt-BR" sz="2500" dirty="0"/>
              <a:t> ut </a:t>
            </a:r>
            <a:r>
              <a:rPr lang="pt-BR" sz="2500" dirty="0" err="1"/>
              <a:t>aliquip</a:t>
            </a:r>
            <a:r>
              <a:rPr lang="pt-BR" sz="2500" dirty="0"/>
              <a:t> </a:t>
            </a:r>
            <a:r>
              <a:rPr lang="pt-BR" sz="2500" dirty="0" err="1"/>
              <a:t>ex</a:t>
            </a:r>
            <a:r>
              <a:rPr lang="pt-BR" sz="2500" dirty="0"/>
              <a:t> </a:t>
            </a:r>
            <a:r>
              <a:rPr lang="pt-BR" sz="2500" dirty="0" err="1"/>
              <a:t>ea</a:t>
            </a:r>
            <a:r>
              <a:rPr lang="pt-BR" sz="2500" dirty="0"/>
              <a:t> </a:t>
            </a:r>
            <a:r>
              <a:rPr lang="pt-BR" sz="2500" dirty="0" err="1"/>
              <a:t>commodo</a:t>
            </a:r>
            <a:r>
              <a:rPr lang="pt-BR" sz="2500" dirty="0"/>
              <a:t> </a:t>
            </a:r>
            <a:r>
              <a:rPr lang="pt-BR" sz="2500" dirty="0" err="1"/>
              <a:t>consequat</a:t>
            </a:r>
            <a:r>
              <a:rPr lang="pt-BR" sz="2500" dirty="0"/>
              <a:t>. </a:t>
            </a:r>
            <a:r>
              <a:rPr lang="pt-BR" sz="2500" dirty="0" err="1"/>
              <a:t>Duis</a:t>
            </a:r>
            <a:r>
              <a:rPr lang="pt-BR" sz="2500" dirty="0"/>
              <a:t> </a:t>
            </a:r>
            <a:r>
              <a:rPr lang="pt-BR" sz="2500" dirty="0" err="1"/>
              <a:t>aute</a:t>
            </a:r>
            <a:r>
              <a:rPr lang="pt-BR" sz="2500" dirty="0"/>
              <a:t> </a:t>
            </a:r>
            <a:r>
              <a:rPr lang="pt-BR" sz="2500" dirty="0" err="1"/>
              <a:t>irure</a:t>
            </a:r>
            <a:r>
              <a:rPr lang="pt-BR" sz="2500" dirty="0"/>
              <a:t> </a:t>
            </a:r>
            <a:r>
              <a:rPr lang="pt-BR" sz="2500" dirty="0" err="1"/>
              <a:t>dolor</a:t>
            </a:r>
            <a:r>
              <a:rPr lang="pt-BR" sz="2500" dirty="0"/>
              <a:t> in </a:t>
            </a:r>
            <a:r>
              <a:rPr lang="pt-BR" sz="2500" dirty="0" err="1"/>
              <a:t>reprehenderit</a:t>
            </a:r>
            <a:r>
              <a:rPr lang="pt-BR" sz="2500" dirty="0"/>
              <a:t> in </a:t>
            </a:r>
            <a:r>
              <a:rPr lang="pt-BR" sz="2500" dirty="0" err="1"/>
              <a:t>voluptate</a:t>
            </a:r>
            <a:r>
              <a:rPr lang="pt-BR" sz="2500" dirty="0"/>
              <a:t> </a:t>
            </a:r>
            <a:r>
              <a:rPr lang="pt-BR" sz="2500" dirty="0" err="1"/>
              <a:t>velit</a:t>
            </a:r>
            <a:r>
              <a:rPr lang="pt-BR" sz="2500" dirty="0"/>
              <a:t> esse </a:t>
            </a:r>
            <a:r>
              <a:rPr lang="pt-BR" sz="2500" dirty="0" err="1"/>
              <a:t>cillum</a:t>
            </a:r>
            <a:r>
              <a:rPr lang="pt-BR" sz="2500" dirty="0"/>
              <a:t> </a:t>
            </a:r>
            <a:r>
              <a:rPr lang="pt-BR" sz="2500" dirty="0" err="1"/>
              <a:t>dolore</a:t>
            </a:r>
            <a:r>
              <a:rPr lang="pt-BR" sz="2500" dirty="0"/>
              <a:t> eu </a:t>
            </a:r>
            <a:r>
              <a:rPr lang="pt-BR" sz="2500" dirty="0" err="1"/>
              <a:t>fugiat</a:t>
            </a:r>
            <a:r>
              <a:rPr lang="pt-BR" sz="2500" dirty="0"/>
              <a:t> </a:t>
            </a:r>
            <a:r>
              <a:rPr lang="pt-BR" sz="2500" dirty="0" err="1"/>
              <a:t>nulla</a:t>
            </a:r>
            <a:r>
              <a:rPr lang="pt-BR" sz="2500" dirty="0"/>
              <a:t> </a:t>
            </a:r>
            <a:r>
              <a:rPr lang="pt-BR" sz="2500" dirty="0" err="1"/>
              <a:t>pariatur</a:t>
            </a:r>
            <a:r>
              <a:rPr lang="pt-BR" sz="2500" dirty="0"/>
              <a:t>. </a:t>
            </a:r>
            <a:r>
              <a:rPr lang="pt-BR" sz="2500" dirty="0" err="1"/>
              <a:t>Excepteur</a:t>
            </a:r>
            <a:r>
              <a:rPr lang="pt-BR" sz="2500" dirty="0"/>
              <a:t> </a:t>
            </a:r>
            <a:r>
              <a:rPr lang="pt-BR" sz="2500" dirty="0" err="1"/>
              <a:t>sint</a:t>
            </a:r>
            <a:r>
              <a:rPr lang="pt-BR" sz="2500" dirty="0"/>
              <a:t> </a:t>
            </a:r>
            <a:r>
              <a:rPr lang="pt-BR" sz="2500" dirty="0" err="1"/>
              <a:t>occaecat</a:t>
            </a:r>
            <a:r>
              <a:rPr lang="pt-BR" sz="2500" dirty="0"/>
              <a:t> </a:t>
            </a:r>
            <a:r>
              <a:rPr lang="pt-BR" sz="2500" dirty="0" err="1"/>
              <a:t>cupidatat</a:t>
            </a:r>
            <a:r>
              <a:rPr lang="pt-BR" sz="2500" dirty="0"/>
              <a:t> non </a:t>
            </a:r>
            <a:r>
              <a:rPr lang="pt-BR" sz="2500" dirty="0" err="1"/>
              <a:t>proident</a:t>
            </a:r>
            <a:r>
              <a:rPr lang="pt-BR" sz="2500" dirty="0"/>
              <a:t>, sunt in culpa </a:t>
            </a:r>
            <a:r>
              <a:rPr lang="pt-BR" sz="2500" dirty="0" err="1"/>
              <a:t>qui</a:t>
            </a:r>
            <a:r>
              <a:rPr lang="pt-BR" sz="2500" dirty="0"/>
              <a:t> </a:t>
            </a:r>
            <a:r>
              <a:rPr lang="pt-BR" sz="2500" dirty="0" err="1"/>
              <a:t>officia</a:t>
            </a:r>
            <a:r>
              <a:rPr lang="pt-BR" sz="2500" dirty="0"/>
              <a:t> </a:t>
            </a:r>
            <a:r>
              <a:rPr lang="pt-BR" sz="2500" dirty="0" err="1"/>
              <a:t>deserunt</a:t>
            </a:r>
            <a:r>
              <a:rPr lang="pt-BR" sz="2500" dirty="0"/>
              <a:t> </a:t>
            </a:r>
            <a:r>
              <a:rPr lang="pt-BR" sz="2500" dirty="0" err="1"/>
              <a:t>mollit</a:t>
            </a:r>
            <a:r>
              <a:rPr lang="pt-BR" sz="2500" dirty="0"/>
              <a:t> </a:t>
            </a:r>
            <a:r>
              <a:rPr lang="pt-BR" sz="2500" dirty="0" err="1"/>
              <a:t>anim</a:t>
            </a:r>
            <a:r>
              <a:rPr lang="pt-BR" sz="2500" dirty="0"/>
              <a:t> id est </a:t>
            </a:r>
            <a:r>
              <a:rPr lang="pt-BR" sz="2500" dirty="0" err="1"/>
              <a:t>laborum</a:t>
            </a:r>
            <a:r>
              <a:rPr lang="pt-BR" sz="2500" dirty="0"/>
              <a:t>. </a:t>
            </a:r>
            <a:r>
              <a:rPr lang="pt-BR" sz="2500" dirty="0" err="1"/>
              <a:t>Sit</a:t>
            </a:r>
            <a:r>
              <a:rPr lang="pt-BR" sz="2500" dirty="0"/>
              <a:t> </a:t>
            </a:r>
            <a:r>
              <a:rPr lang="pt-BR" sz="2500" dirty="0" err="1"/>
              <a:t>voluptatem</a:t>
            </a:r>
            <a:r>
              <a:rPr lang="pt-BR" sz="2500" dirty="0"/>
              <a:t> </a:t>
            </a:r>
            <a:r>
              <a:rPr lang="pt-BR" sz="2500" dirty="0" err="1"/>
              <a:t>accusantium</a:t>
            </a:r>
            <a:r>
              <a:rPr lang="pt-BR" sz="2500" dirty="0"/>
              <a:t> </a:t>
            </a:r>
            <a:r>
              <a:rPr lang="pt-BR" sz="2500" dirty="0" err="1"/>
              <a:t>doloremque</a:t>
            </a:r>
            <a:r>
              <a:rPr lang="pt-BR" sz="2500" dirty="0"/>
              <a:t> </a:t>
            </a:r>
            <a:r>
              <a:rPr lang="pt-BR" sz="2500" dirty="0" err="1"/>
              <a:t>laudantium</a:t>
            </a:r>
            <a:r>
              <a:rPr lang="pt-BR" sz="2500" dirty="0"/>
              <a:t>, </a:t>
            </a:r>
            <a:r>
              <a:rPr lang="pt-BR" sz="2500" dirty="0" err="1"/>
              <a:t>totam</a:t>
            </a:r>
            <a:r>
              <a:rPr lang="pt-BR" sz="2500" dirty="0"/>
              <a:t> rem </a:t>
            </a:r>
            <a:r>
              <a:rPr lang="pt-BR" sz="2500" dirty="0" err="1"/>
              <a:t>aperiam</a:t>
            </a:r>
            <a:r>
              <a:rPr lang="pt-BR" sz="2500" dirty="0"/>
              <a:t>, </a:t>
            </a:r>
            <a:r>
              <a:rPr lang="pt-BR" sz="2500" dirty="0" err="1"/>
              <a:t>eaque</a:t>
            </a:r>
            <a:r>
              <a:rPr lang="pt-BR" sz="2500" dirty="0"/>
              <a:t> </a:t>
            </a:r>
            <a:r>
              <a:rPr lang="pt-BR" sz="2500" dirty="0" err="1"/>
              <a:t>ipsa</a:t>
            </a:r>
            <a:r>
              <a:rPr lang="pt-BR" sz="2500" dirty="0"/>
              <a:t> </a:t>
            </a:r>
            <a:r>
              <a:rPr lang="pt-BR" sz="2500" dirty="0" err="1"/>
              <a:t>quae</a:t>
            </a:r>
            <a:r>
              <a:rPr lang="pt-BR" sz="2500" dirty="0"/>
              <a:t> </a:t>
            </a:r>
            <a:r>
              <a:rPr lang="pt-BR" sz="2500" dirty="0" err="1"/>
              <a:t>ab</a:t>
            </a:r>
            <a:r>
              <a:rPr lang="pt-BR" sz="2500" dirty="0"/>
              <a:t> </a:t>
            </a:r>
            <a:r>
              <a:rPr lang="pt-BR" sz="2500" dirty="0" err="1"/>
              <a:t>illo</a:t>
            </a:r>
            <a:r>
              <a:rPr lang="pt-BR" sz="2500" dirty="0"/>
              <a:t> </a:t>
            </a:r>
            <a:r>
              <a:rPr lang="pt-BR" sz="2500" dirty="0" err="1"/>
              <a:t>inventore</a:t>
            </a:r>
            <a:r>
              <a:rPr lang="pt-BR" sz="2500" dirty="0"/>
              <a:t> </a:t>
            </a:r>
            <a:r>
              <a:rPr lang="pt-BR" sz="2500" dirty="0" err="1"/>
              <a:t>veritatis</a:t>
            </a:r>
            <a:r>
              <a:rPr lang="pt-BR" sz="2500" dirty="0"/>
              <a:t> et </a:t>
            </a:r>
            <a:r>
              <a:rPr lang="pt-BR" sz="2500" dirty="0" err="1"/>
              <a:t>quasi</a:t>
            </a:r>
            <a:r>
              <a:rPr lang="pt-BR" sz="2500" dirty="0"/>
              <a:t> </a:t>
            </a:r>
            <a:r>
              <a:rPr lang="pt-BR" sz="2500" dirty="0" err="1"/>
              <a:t>architecto</a:t>
            </a:r>
            <a:r>
              <a:rPr lang="pt-BR" sz="2500" dirty="0"/>
              <a:t> </a:t>
            </a:r>
            <a:r>
              <a:rPr lang="pt-BR" sz="2500" dirty="0" err="1"/>
              <a:t>beatae</a:t>
            </a:r>
            <a:r>
              <a:rPr lang="pt-BR" sz="2500" dirty="0"/>
              <a:t> vitae </a:t>
            </a:r>
            <a:r>
              <a:rPr lang="pt-BR" sz="2500" dirty="0" err="1"/>
              <a:t>dicta</a:t>
            </a:r>
            <a:r>
              <a:rPr lang="pt-BR" sz="2500" dirty="0"/>
              <a:t> sunt </a:t>
            </a:r>
            <a:r>
              <a:rPr lang="pt-BR" sz="2500" dirty="0" err="1"/>
              <a:t>explicabo</a:t>
            </a:r>
            <a:r>
              <a:rPr lang="pt-BR" sz="2500" dirty="0"/>
              <a:t>. </a:t>
            </a:r>
          </a:p>
          <a:p>
            <a:pPr lvl="1" algn="just"/>
            <a:endParaRPr lang="pt-BR" sz="2800" i="1" dirty="0"/>
          </a:p>
          <a:p>
            <a:pPr lvl="1" algn="just"/>
            <a:r>
              <a:rPr lang="pt-BR" sz="2500" i="1" dirty="0">
                <a:solidFill>
                  <a:schemeClr val="tx1"/>
                </a:solidFill>
              </a:rPr>
              <a:t>Nam libero tempore, cum soluta </a:t>
            </a:r>
            <a:r>
              <a:rPr lang="pt-BR" sz="2500" i="1" dirty="0" err="1">
                <a:solidFill>
                  <a:schemeClr val="tx1"/>
                </a:solidFill>
              </a:rPr>
              <a:t>nobis</a:t>
            </a:r>
            <a:r>
              <a:rPr lang="pt-BR" sz="2500" i="1" dirty="0">
                <a:solidFill>
                  <a:schemeClr val="tx1"/>
                </a:solidFill>
              </a:rPr>
              <a:t> est </a:t>
            </a:r>
            <a:r>
              <a:rPr lang="pt-BR" sz="2500" i="1" dirty="0" err="1">
                <a:solidFill>
                  <a:schemeClr val="tx1"/>
                </a:solidFill>
              </a:rPr>
              <a:t>eligendi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optio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cumque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nihil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impedit</a:t>
            </a:r>
            <a:r>
              <a:rPr lang="pt-BR" sz="2500" i="1" dirty="0">
                <a:solidFill>
                  <a:schemeClr val="tx1"/>
                </a:solidFill>
              </a:rPr>
              <a:t> quo </a:t>
            </a:r>
            <a:r>
              <a:rPr lang="pt-BR" sz="2500" i="1" dirty="0" err="1">
                <a:solidFill>
                  <a:schemeClr val="tx1"/>
                </a:solidFill>
              </a:rPr>
              <a:t>minus</a:t>
            </a:r>
            <a:r>
              <a:rPr lang="pt-BR" sz="2500" i="1" dirty="0">
                <a:solidFill>
                  <a:schemeClr val="tx1"/>
                </a:solidFill>
              </a:rPr>
              <a:t> id quod </a:t>
            </a:r>
            <a:r>
              <a:rPr lang="pt-BR" sz="2500" i="1" dirty="0" err="1">
                <a:solidFill>
                  <a:schemeClr val="tx1"/>
                </a:solidFill>
              </a:rPr>
              <a:t>maxime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placeat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facere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possimus</a:t>
            </a:r>
            <a:r>
              <a:rPr lang="pt-BR" sz="2500" i="1" dirty="0">
                <a:solidFill>
                  <a:schemeClr val="tx1"/>
                </a:solidFill>
              </a:rPr>
              <a:t>, omnis </a:t>
            </a:r>
            <a:r>
              <a:rPr lang="pt-BR" sz="2500" i="1" dirty="0" err="1">
                <a:solidFill>
                  <a:schemeClr val="tx1"/>
                </a:solidFill>
              </a:rPr>
              <a:t>voluptas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assumenda</a:t>
            </a:r>
            <a:r>
              <a:rPr lang="pt-BR" sz="2500" i="1" dirty="0">
                <a:solidFill>
                  <a:schemeClr val="tx1"/>
                </a:solidFill>
              </a:rPr>
              <a:t> est, omnis </a:t>
            </a:r>
            <a:r>
              <a:rPr lang="pt-BR" sz="2500" i="1" dirty="0" err="1">
                <a:solidFill>
                  <a:schemeClr val="tx1"/>
                </a:solidFill>
              </a:rPr>
              <a:t>dolor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repellendus</a:t>
            </a:r>
            <a:r>
              <a:rPr lang="pt-BR" sz="2500" i="1" dirty="0">
                <a:solidFill>
                  <a:schemeClr val="tx1"/>
                </a:solidFill>
              </a:rPr>
              <a:t>. </a:t>
            </a:r>
            <a:r>
              <a:rPr lang="pt-BR" sz="2500" i="1" dirty="0" err="1">
                <a:solidFill>
                  <a:schemeClr val="tx1"/>
                </a:solidFill>
              </a:rPr>
              <a:t>Temporibus</a:t>
            </a:r>
            <a:r>
              <a:rPr lang="pt-BR" sz="2500" i="1" dirty="0">
                <a:solidFill>
                  <a:schemeClr val="tx1"/>
                </a:solidFill>
              </a:rPr>
              <a:t> autem </a:t>
            </a:r>
            <a:r>
              <a:rPr lang="pt-BR" sz="2500" i="1" dirty="0" err="1">
                <a:solidFill>
                  <a:schemeClr val="tx1"/>
                </a:solidFill>
              </a:rPr>
              <a:t>quibusdam</a:t>
            </a:r>
            <a:r>
              <a:rPr lang="pt-BR" sz="2500" i="1" dirty="0">
                <a:solidFill>
                  <a:schemeClr val="tx1"/>
                </a:solidFill>
              </a:rPr>
              <a:t> et </a:t>
            </a:r>
            <a:r>
              <a:rPr lang="pt-BR" sz="2500" i="1" dirty="0" err="1">
                <a:solidFill>
                  <a:schemeClr val="tx1"/>
                </a:solidFill>
              </a:rPr>
              <a:t>aut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officiis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debitis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aut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rerum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necessitatibus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saepe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eveniet</a:t>
            </a:r>
            <a:r>
              <a:rPr lang="pt-BR" sz="2500" i="1" dirty="0">
                <a:solidFill>
                  <a:schemeClr val="tx1"/>
                </a:solidFill>
              </a:rPr>
              <a:t> ut et </a:t>
            </a:r>
            <a:r>
              <a:rPr lang="pt-BR" sz="2500" i="1" dirty="0" err="1">
                <a:solidFill>
                  <a:schemeClr val="tx1"/>
                </a:solidFill>
              </a:rPr>
              <a:t>voluptates</a:t>
            </a:r>
            <a:r>
              <a:rPr lang="pt-BR" sz="2500" i="1" dirty="0">
                <a:solidFill>
                  <a:schemeClr val="tx1"/>
                </a:solidFill>
              </a:rPr>
              <a:t>. </a:t>
            </a:r>
            <a:r>
              <a:rPr lang="pt-BR" sz="2500" i="1" dirty="0" err="1">
                <a:solidFill>
                  <a:schemeClr val="tx1"/>
                </a:solidFill>
              </a:rPr>
              <a:t>Itaque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earum</a:t>
            </a:r>
            <a:r>
              <a:rPr lang="pt-BR" sz="2500" i="1" dirty="0">
                <a:solidFill>
                  <a:schemeClr val="tx1"/>
                </a:solidFill>
              </a:rPr>
              <a:t> </a:t>
            </a:r>
            <a:r>
              <a:rPr lang="pt-BR" sz="2500" i="1" dirty="0" err="1">
                <a:solidFill>
                  <a:schemeClr val="tx1"/>
                </a:solidFill>
              </a:rPr>
              <a:t>rerum</a:t>
            </a:r>
            <a:r>
              <a:rPr lang="pt-BR" sz="2500" i="1" dirty="0">
                <a:solidFill>
                  <a:schemeClr val="tx1"/>
                </a:solidFill>
              </a:rPr>
              <a:t> hic </a:t>
            </a:r>
            <a:r>
              <a:rPr lang="pt-BR" sz="2500" i="1" dirty="0" err="1">
                <a:solidFill>
                  <a:schemeClr val="tx1"/>
                </a:solidFill>
              </a:rPr>
              <a:t>tenetur</a:t>
            </a:r>
            <a:r>
              <a:rPr lang="pt-BR" sz="2500" i="1" dirty="0">
                <a:solidFill>
                  <a:schemeClr val="tx1"/>
                </a:solidFill>
              </a:rPr>
              <a:t> a sapiente </a:t>
            </a:r>
            <a:r>
              <a:rPr lang="pt-BR" sz="2500" i="1" dirty="0" err="1">
                <a:solidFill>
                  <a:schemeClr val="tx1"/>
                </a:solidFill>
              </a:rPr>
              <a:t>delectus</a:t>
            </a:r>
            <a:r>
              <a:rPr lang="pt-BR" sz="2500" i="1" dirty="0">
                <a:solidFill>
                  <a:schemeClr val="tx1"/>
                </a:solidFill>
              </a:rPr>
              <a:t>. </a:t>
            </a:r>
            <a:r>
              <a:rPr lang="pt-BR" sz="2500" dirty="0">
                <a:solidFill>
                  <a:schemeClr val="tx1"/>
                </a:solidFill>
              </a:rPr>
              <a:t>(AUTOR, ano, p. nº)</a:t>
            </a:r>
          </a:p>
          <a:p>
            <a:pPr lvl="0"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 startAt="3"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lvl="0" algn="just"/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pt-BR" sz="2800" dirty="0"/>
          </a:p>
          <a:p>
            <a:pPr lvl="0" algn="just"/>
            <a:endParaRPr lang="pt-BR" sz="2800" dirty="0">
              <a:solidFill>
                <a:schemeClr val="tx1"/>
              </a:solidFill>
            </a:endParaRPr>
          </a:p>
          <a:p>
            <a:pPr lvl="0" algn="just"/>
            <a:r>
              <a:rPr lang="pt-BR" sz="2800" dirty="0"/>
              <a:t>   </a:t>
            </a:r>
            <a:endParaRPr lang="pt-BR" sz="2800" dirty="0">
              <a:solidFill>
                <a:schemeClr val="tx1"/>
              </a:solidFill>
            </a:endParaRPr>
          </a:p>
          <a:p>
            <a:endParaRPr lang="pt-BR" sz="2800" dirty="0"/>
          </a:p>
        </p:txBody>
      </p:sp>
      <p:sp>
        <p:nvSpPr>
          <p:cNvPr id="24" name="Picture Placeholder 2"/>
          <p:cNvSpPr txBox="1">
            <a:spLocks noChangeAspect="1"/>
          </p:cNvSpPr>
          <p:nvPr/>
        </p:nvSpPr>
        <p:spPr>
          <a:xfrm>
            <a:off x="9618027" y="16329680"/>
            <a:ext cx="7303978" cy="592455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0" indent="0" algn="ctr" defTabSz="1800088" rtl="0" eaLnBrk="1" latinLnBrk="0" hangingPunct="1">
              <a:lnSpc>
                <a:spcPct val="90000"/>
              </a:lnSpc>
              <a:spcBef>
                <a:spcPts val="1969"/>
              </a:spcBef>
              <a:buFont typeface="Arial" panose="020B0604020202020204" pitchFamily="34" charset="0"/>
              <a:buNone/>
              <a:defRPr sz="6600" b="1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/>
              <a:t>Utilize </a:t>
            </a:r>
            <a:r>
              <a:rPr lang="en-US" sz="4400" dirty="0" err="1"/>
              <a:t>esse</a:t>
            </a:r>
            <a:r>
              <a:rPr lang="en-US" sz="4400" dirty="0"/>
              <a:t> </a:t>
            </a:r>
            <a:r>
              <a:rPr lang="en-US" sz="4400" dirty="0" err="1"/>
              <a:t>espaço</a:t>
            </a:r>
            <a:r>
              <a:rPr lang="en-US" sz="4400" dirty="0"/>
              <a:t> para </a:t>
            </a:r>
            <a:r>
              <a:rPr lang="en-US" sz="4400" dirty="0" err="1"/>
              <a:t>adicionar</a:t>
            </a:r>
            <a:r>
              <a:rPr lang="en-US" sz="4400" dirty="0"/>
              <a:t> </a:t>
            </a:r>
            <a:r>
              <a:rPr lang="en-US" sz="4400" dirty="0" err="1"/>
              <a:t>imagens</a:t>
            </a:r>
            <a:r>
              <a:rPr lang="en-US" sz="4400" dirty="0"/>
              <a:t> </a:t>
            </a:r>
            <a:r>
              <a:rPr lang="en-US" sz="4400" dirty="0" err="1"/>
              <a:t>ou</a:t>
            </a:r>
            <a:r>
              <a:rPr lang="en-US" sz="4400" dirty="0"/>
              <a:t> </a:t>
            </a:r>
            <a:r>
              <a:rPr lang="en-US" sz="4400" dirty="0" err="1"/>
              <a:t>gráficos</a:t>
            </a:r>
            <a:r>
              <a:rPr lang="en-US" sz="4400" dirty="0"/>
              <a:t>, </a:t>
            </a:r>
            <a:r>
              <a:rPr lang="en-US" sz="4400" dirty="0" err="1"/>
              <a:t>caso</a:t>
            </a:r>
            <a:r>
              <a:rPr lang="en-US" sz="4400" dirty="0"/>
              <a:t> </a:t>
            </a:r>
            <a:r>
              <a:rPr lang="en-US" sz="4400"/>
              <a:t>necessário</a:t>
            </a:r>
            <a:endParaRPr lang="en-US" sz="44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3270017" y="22265649"/>
            <a:ext cx="3664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/>
              <a:t>Legenda da imagem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5D57086-70BF-4420-B4B9-6E7D1BAF4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261" y="1146492"/>
            <a:ext cx="1717787" cy="170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076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675</Words>
  <Application>Microsoft Office PowerPoint</Application>
  <PresentationFormat>Personalizar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Bianca</dc:creator>
  <cp:lastModifiedBy>Bruna Maria</cp:lastModifiedBy>
  <cp:revision>18</cp:revision>
  <dcterms:created xsi:type="dcterms:W3CDTF">2021-05-25T16:43:49Z</dcterms:created>
  <dcterms:modified xsi:type="dcterms:W3CDTF">2022-06-13T22:02:36Z</dcterms:modified>
</cp:coreProperties>
</file>